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2"/>
  </p:sldMasterIdLst>
  <p:notesMasterIdLst>
    <p:notesMasterId r:id="rId12"/>
  </p:notesMasterIdLst>
  <p:handoutMasterIdLst>
    <p:handoutMasterId r:id="rId13"/>
  </p:handoutMasterIdLst>
  <p:sldIdLst>
    <p:sldId id="479" r:id="rId3"/>
    <p:sldId id="480" r:id="rId4"/>
    <p:sldId id="481" r:id="rId5"/>
    <p:sldId id="482" r:id="rId6"/>
    <p:sldId id="483" r:id="rId7"/>
    <p:sldId id="484" r:id="rId8"/>
    <p:sldId id="485" r:id="rId9"/>
    <p:sldId id="486" r:id="rId10"/>
    <p:sldId id="487" r:id="rId11"/>
  </p:sldIdLst>
  <p:sldSz cx="12188825" cy="6858000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14A816E-C8F4-4E1F-B3FA-C13986EBD354}">
          <p14:sldIdLst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</p14:sldIdLst>
        </p14:section>
        <p14:section name="Untitled Section" id="{A5A582D5-92A2-46EB-B21C-57DAB9A45C98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51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44" autoAdjust="0"/>
    <p:restoredTop sz="95441" autoAdjust="0"/>
  </p:normalViewPr>
  <p:slideViewPr>
    <p:cSldViewPr showGuides="1">
      <p:cViewPr varScale="1">
        <p:scale>
          <a:sx n="67" d="100"/>
          <a:sy n="67" d="100"/>
        </p:scale>
        <p:origin x="84" y="234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9" d="100"/>
          <a:sy n="79" d="100"/>
        </p:scale>
        <p:origin x="249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pPr/>
              <a:t>13-Dec-17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pPr/>
              <a:t>13-Dec-17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 cstate="print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 b="1" cap="none" spc="0">
                <a:ln w="9525">
                  <a:noFill/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80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95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930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388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967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618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1199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58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6556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511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 cstate="print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5344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none" spc="0" baseline="0">
          <a:ln w="9525">
            <a:noFill/>
            <a:prstDash val="solid"/>
          </a:ln>
          <a:solidFill>
            <a:schemeClr val="accent5"/>
          </a:solidFill>
          <a:effectLst/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51012" y="762000"/>
            <a:ext cx="928651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rgbClr val="FFFF00"/>
                </a:solidFill>
              </a:rPr>
              <a:t>Dhaka Tourist Spot and Market Place</a:t>
            </a:r>
            <a:endParaRPr lang="en-US" sz="4000" b="1" dirty="0">
              <a:solidFill>
                <a:srgbClr val="FFFF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923212" y="2362200"/>
            <a:ext cx="3488455" cy="40318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err="1" smtClean="0"/>
              <a:t>Rakibul</a:t>
            </a:r>
            <a:r>
              <a:rPr lang="en-US" sz="3200" b="1" dirty="0" smtClean="0"/>
              <a:t> Islam</a:t>
            </a:r>
          </a:p>
          <a:p>
            <a:r>
              <a:rPr lang="en-US" sz="3200" b="1" dirty="0" smtClean="0"/>
              <a:t>ID:151-15-5131</a:t>
            </a:r>
          </a:p>
          <a:p>
            <a:endParaRPr lang="en-US" sz="3200" b="1" dirty="0"/>
          </a:p>
          <a:p>
            <a:r>
              <a:rPr lang="en-US" sz="3200" b="1" dirty="0" err="1" smtClean="0"/>
              <a:t>Sumaiya</a:t>
            </a:r>
            <a:r>
              <a:rPr lang="en-US" sz="3200" b="1" dirty="0" smtClean="0"/>
              <a:t> Sultana</a:t>
            </a:r>
          </a:p>
          <a:p>
            <a:r>
              <a:rPr lang="en-US" sz="3200" b="1" dirty="0" smtClean="0"/>
              <a:t>ID:151-15-4949</a:t>
            </a:r>
          </a:p>
          <a:p>
            <a:endParaRPr lang="en-US" sz="3200" b="1" dirty="0"/>
          </a:p>
          <a:p>
            <a:r>
              <a:rPr lang="en-US" sz="3200" b="1" dirty="0" err="1" smtClean="0"/>
              <a:t>Shaikat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Saha</a:t>
            </a:r>
            <a:endParaRPr lang="en-US" sz="3200" b="1" dirty="0" smtClean="0"/>
          </a:p>
          <a:p>
            <a:r>
              <a:rPr lang="en-US" sz="3200" b="1" dirty="0" smtClean="0"/>
              <a:t>ID:151-15-4698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189412" y="1651094"/>
            <a:ext cx="3227165" cy="70788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sz="4000" b="1" u="sng" dirty="0" smtClean="0">
                <a:solidFill>
                  <a:srgbClr val="FF0000"/>
                </a:solidFill>
              </a:rPr>
              <a:t>Prepared By</a:t>
            </a:r>
          </a:p>
        </p:txBody>
      </p:sp>
    </p:spTree>
    <p:extLst>
      <p:ext uri="{BB962C8B-B14F-4D97-AF65-F5344CB8AC3E}">
        <p14:creationId xmlns:p14="http://schemas.microsoft.com/office/powerpoint/2010/main" val="2724926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265612" y="381000"/>
            <a:ext cx="609282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b="1" dirty="0" err="1"/>
              <a:t>Sumaiya</a:t>
            </a:r>
            <a:r>
              <a:rPr lang="en-US" sz="3600" b="1" dirty="0"/>
              <a:t> Sultana</a:t>
            </a:r>
          </a:p>
          <a:p>
            <a:r>
              <a:rPr lang="en-US" sz="3600" b="1" dirty="0"/>
              <a:t>ID:151-15-4949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586695"/>
            <a:ext cx="4267200" cy="492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34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0412" y="72878"/>
            <a:ext cx="2268570" cy="58477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sz="3200" b="1" dirty="0" smtClean="0"/>
              <a:t>Motivation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2936395"/>
            <a:ext cx="3505200" cy="35977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9878" y="657653"/>
            <a:ext cx="10411867" cy="203132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/>
              <a:t>People sometime become confused about the off Day and Openings Hour of Tourist spot &amp; Market Places.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/>
              <a:t>Sometime they visit </a:t>
            </a:r>
            <a:r>
              <a:rPr lang="en-US" dirty="0"/>
              <a:t>the Tourist spot &amp; Market </a:t>
            </a:r>
            <a:r>
              <a:rPr lang="en-US" dirty="0" smtClean="0"/>
              <a:t>Place at Off Day &amp; they become disappointed.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smtClean="0"/>
              <a:t>People Seeking help from other people for the </a:t>
            </a:r>
            <a:r>
              <a:rPr lang="en-US" dirty="0"/>
              <a:t>Location, Off day , Opening Hour , Phone </a:t>
            </a:r>
          </a:p>
          <a:p>
            <a:r>
              <a:rPr lang="en-US" dirty="0" smtClean="0"/>
              <a:t>Number of </a:t>
            </a:r>
            <a:r>
              <a:rPr lang="en-US" dirty="0"/>
              <a:t>Tourist spot &amp; Market Places.</a:t>
            </a:r>
            <a:r>
              <a:rPr lang="en-US" dirty="0" smtClean="0"/>
              <a:t> .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18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98900" y="609600"/>
            <a:ext cx="1867819" cy="58477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sz="3200" b="1" dirty="0" smtClean="0"/>
              <a:t>Features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1812" y="1524000"/>
            <a:ext cx="10823797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FFFF00"/>
                </a:solidFill>
              </a:rPr>
              <a:t>Help people to Travel the famous tourist spot inside Dhak</a:t>
            </a:r>
            <a:r>
              <a:rPr lang="en-US" sz="2800" dirty="0" smtClean="0">
                <a:solidFill>
                  <a:srgbClr val="FFFF00"/>
                </a:solidFill>
              </a:rPr>
              <a:t>a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rgbClr val="FFFF00"/>
                </a:solidFill>
              </a:rPr>
              <a:t>Provide people the helpful information about market place.</a:t>
            </a:r>
          </a:p>
          <a:p>
            <a:endParaRPr lang="en-US" sz="2800" b="1" dirty="0" smtClean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rgbClr val="FFFF00"/>
                </a:solidFill>
              </a:rPr>
              <a:t>Tourist Spot : Location, Off day , Opening Hour , Phone </a:t>
            </a:r>
          </a:p>
          <a:p>
            <a:r>
              <a:rPr lang="en-US" sz="2800" b="1" dirty="0">
                <a:solidFill>
                  <a:srgbClr val="FFFF00"/>
                </a:solidFill>
              </a:rPr>
              <a:t>Number &amp; Details Description.</a:t>
            </a:r>
          </a:p>
          <a:p>
            <a:endParaRPr lang="en-US" sz="2800" b="1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rgbClr val="FFFF00"/>
                </a:solidFill>
              </a:rPr>
              <a:t>Market Place : Location, Off day , Opening Hour , Phone </a:t>
            </a:r>
          </a:p>
          <a:p>
            <a:r>
              <a:rPr lang="en-US" sz="2800" b="1" dirty="0">
                <a:solidFill>
                  <a:srgbClr val="FFFF00"/>
                </a:solidFill>
              </a:rPr>
              <a:t>Number.</a:t>
            </a:r>
          </a:p>
          <a:p>
            <a:r>
              <a:rPr lang="en-US" sz="2800" b="1" dirty="0" smtClean="0">
                <a:solidFill>
                  <a:srgbClr val="FFFF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695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89412" y="152400"/>
            <a:ext cx="609282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b="1" dirty="0" err="1"/>
              <a:t>Rakibul</a:t>
            </a:r>
            <a:r>
              <a:rPr lang="en-US" sz="3600" b="1" dirty="0"/>
              <a:t> Islam</a:t>
            </a:r>
          </a:p>
          <a:p>
            <a:r>
              <a:rPr lang="en-US" sz="3600" b="1" dirty="0"/>
              <a:t>ID:151-15-5131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012" y="1447801"/>
            <a:ext cx="3595528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73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126710"/>
            <a:ext cx="3505200" cy="45431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126711"/>
            <a:ext cx="3505200" cy="454309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126710"/>
            <a:ext cx="3505200" cy="45431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121395"/>
            <a:ext cx="3505200" cy="45431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126709"/>
            <a:ext cx="3505200" cy="45431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126708"/>
            <a:ext cx="3505200" cy="45431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126707"/>
            <a:ext cx="3505200" cy="454310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116083"/>
            <a:ext cx="3505200" cy="45431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89012" y="197079"/>
            <a:ext cx="2379177" cy="58477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sz="3200" b="1" dirty="0" smtClean="0"/>
              <a:t>Screenshot</a:t>
            </a:r>
          </a:p>
        </p:txBody>
      </p:sp>
      <p:sp>
        <p:nvSpPr>
          <p:cNvPr id="4" name="Frame 3"/>
          <p:cNvSpPr/>
          <p:nvPr/>
        </p:nvSpPr>
        <p:spPr>
          <a:xfrm>
            <a:off x="3884612" y="838200"/>
            <a:ext cx="3962400" cy="5410200"/>
          </a:xfrm>
          <a:prstGeom prst="frame">
            <a:avLst>
              <a:gd name="adj1" fmla="val 693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037012" y="5638800"/>
            <a:ext cx="3733800" cy="4572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637212" y="5715000"/>
            <a:ext cx="533400" cy="457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Terminator 6"/>
          <p:cNvSpPr/>
          <p:nvPr/>
        </p:nvSpPr>
        <p:spPr>
          <a:xfrm>
            <a:off x="5484812" y="914399"/>
            <a:ext cx="762000" cy="105103"/>
          </a:xfrm>
          <a:prstGeom prst="flowChartTermina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6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75212" y="533400"/>
            <a:ext cx="1162498" cy="58477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sz="3200" b="1" dirty="0" smtClean="0"/>
              <a:t>Tools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32012" y="2281536"/>
            <a:ext cx="2295821" cy="92333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Android </a:t>
            </a:r>
            <a:r>
              <a:rPr lang="en-US" dirty="0" smtClean="0"/>
              <a:t>Studio</a:t>
            </a: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Google</a:t>
            </a:r>
          </a:p>
          <a:p>
            <a:pPr marL="342900" indent="-342900">
              <a:buAutoNum type="arabicPeriod"/>
            </a:pPr>
            <a:r>
              <a:rPr lang="en-US" dirty="0" smtClean="0"/>
              <a:t>Android phone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544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32212" y="457200"/>
            <a:ext cx="6092825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800" b="1" dirty="0" err="1"/>
              <a:t>Shaikat</a:t>
            </a:r>
            <a:r>
              <a:rPr lang="en-US" sz="4800" b="1" dirty="0"/>
              <a:t> </a:t>
            </a:r>
            <a:r>
              <a:rPr lang="en-US" sz="4800" b="1" dirty="0" err="1"/>
              <a:t>Saha</a:t>
            </a:r>
            <a:endParaRPr lang="en-US" sz="4800" b="1" dirty="0"/>
          </a:p>
          <a:p>
            <a:r>
              <a:rPr lang="en-US" sz="4800" b="1" dirty="0"/>
              <a:t>ID:151-15-4698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412" y="2016128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82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612" y="228600"/>
            <a:ext cx="3243353" cy="11766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412" y="1295400"/>
            <a:ext cx="5279594" cy="432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3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Blue atom design templat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lue atom design template" id="{88D99BA8-EA61-49B7-A82C-02C934D1545A}" vid="{E9C00F38-7B18-4192-A9FF-2047DACB0129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DCB4D22-CC71-4301-BDD0-992E9D528F8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147</Words>
  <Application>Microsoft Office PowerPoint</Application>
  <PresentationFormat>Custom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</vt:lpstr>
      <vt:lpstr>Blue atom design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2015-01-25T14:17:24Z</dcterms:created>
  <dcterms:modified xsi:type="dcterms:W3CDTF">2017-12-12T20:16:07Z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TC034606369991</vt:lpwstr>
  </property>
</Properties>
</file>

<file path=docProps/thumbnail.jpeg>
</file>